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6"/>
  </p:notesMasterIdLst>
  <p:handoutMasterIdLst>
    <p:handoutMasterId r:id="rId47"/>
  </p:handoutMasterIdLst>
  <p:sldIdLst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81" r:id="rId36"/>
    <p:sldId id="282" r:id="rId37"/>
    <p:sldId id="283" r:id="rId38"/>
    <p:sldId id="284" r:id="rId39"/>
    <p:sldId id="285" r:id="rId40"/>
    <p:sldId id="286" r:id="rId41"/>
    <p:sldId id="280" r:id="rId42"/>
    <p:sldId id="287" r:id="rId43"/>
    <p:sldId id="288" r:id="rId44"/>
    <p:sldId id="28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describable" id="{5B08481C-6F36-4671-8AE4-0AD2529DA0FC}">
          <p14:sldIdLst>
            <p14:sldId id="260"/>
          </p14:sldIdLst>
        </p14:section>
        <p14:section name="Verse 1" id="{8233239A-03CF-40A4-BEDE-19436EB71E99}">
          <p14:sldIdLst>
            <p14:sldId id="261"/>
            <p14:sldId id="262"/>
            <p14:sldId id="263"/>
            <p14:sldId id="264"/>
            <p14:sldId id="265"/>
          </p14:sldIdLst>
        </p14:section>
        <p14:section name="Chorus 1" id="{A4AD7D5C-2EA1-479A-93FC-5BD3D729EF2B}">
          <p14:sldIdLst>
            <p14:sldId id="266"/>
            <p14:sldId id="267"/>
            <p14:sldId id="268"/>
            <p14:sldId id="269"/>
            <p14:sldId id="270"/>
            <p14:sldId id="272"/>
            <p14:sldId id="273"/>
          </p14:sldIdLst>
        </p14:section>
        <p14:section name="Verse 2" id="{339DBA24-94D0-4D86-B8EA-A795E889D98F}">
          <p14:sldIdLst>
            <p14:sldId id="274"/>
            <p14:sldId id="275"/>
            <p14:sldId id="276"/>
            <p14:sldId id="277"/>
            <p14:sldId id="278"/>
          </p14:sldIdLst>
        </p14:section>
        <p14:section name="Chorus 2" id="{68D13F78-C9DF-49D9-8338-6B4956E37E1E}">
          <p14:sldIdLst>
            <p14:sldId id="281"/>
            <p14:sldId id="282"/>
            <p14:sldId id="283"/>
            <p14:sldId id="284"/>
            <p14:sldId id="285"/>
            <p14:sldId id="286"/>
          </p14:sldIdLst>
        </p14:section>
        <p14:section name="Chorus 2 - Ending" id="{CB4DED28-0327-414D-9E38-B7CEED7B613A}">
          <p14:sldIdLst>
            <p14:sldId id="280"/>
            <p14:sldId id="287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21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slide" Target="slides/slide28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All powerful,</a:t>
            </a:r>
          </a:p>
          <a:p>
            <a:r>
              <a:rPr lang="en-US" dirty="0"/>
              <a:t>untamable,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424429860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Awestruck we fall to our knees</a:t>
            </a:r>
          </a:p>
          <a:p>
            <a:r>
              <a:rPr lang="en-US" dirty="0"/>
              <a:t>as we humbly proclaim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8956589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amazing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131261484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78667537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has told every lightning bolt</a:t>
            </a:r>
          </a:p>
          <a:p>
            <a:r>
              <a:rPr lang="en-US" dirty="0"/>
              <a:t>where it should go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253483662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Or seen heavenly storehouses</a:t>
            </a:r>
          </a:p>
          <a:p>
            <a:r>
              <a:rPr lang="en-US" dirty="0"/>
              <a:t>laden with snow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383537105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imagined the sun</a:t>
            </a:r>
          </a:p>
          <a:p>
            <a:r>
              <a:rPr lang="en-US" dirty="0"/>
              <a:t>and gives source to its light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261648942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Yet conceals it to bring us</a:t>
            </a:r>
          </a:p>
          <a:p>
            <a:r>
              <a:rPr lang="en-US" dirty="0"/>
              <a:t>the coolness of night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167938920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None can fathom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267065360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Indescribable,</a:t>
            </a:r>
          </a:p>
          <a:p>
            <a:r>
              <a:rPr lang="en-US" dirty="0"/>
              <a:t>uncontainable,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94510441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highest of heights</a:t>
            </a:r>
          </a:p>
          <a:p>
            <a:r>
              <a:rPr lang="en-US" dirty="0"/>
              <a:t>to the depths of the sea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525619098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placed the stars in the sky</a:t>
            </a:r>
          </a:p>
          <a:p>
            <a:r>
              <a:rPr lang="en-US" dirty="0"/>
              <a:t>and You know them by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3660814659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amazing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516794490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All powerful,</a:t>
            </a:r>
          </a:p>
          <a:p>
            <a:r>
              <a:rPr lang="en-US" dirty="0"/>
              <a:t>untamable,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2474314484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Awestruck we fall to our knees</a:t>
            </a:r>
          </a:p>
          <a:p>
            <a:r>
              <a:rPr lang="en-US" dirty="0"/>
              <a:t>as we humbly proclaim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652564684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amazing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3976163166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Incomparable,</a:t>
            </a:r>
          </a:p>
          <a:p>
            <a:r>
              <a:rPr lang="en-US" dirty="0"/>
              <a:t>unchangeable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3245608598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see the depths of my heart</a:t>
            </a:r>
          </a:p>
          <a:p>
            <a:r>
              <a:rPr lang="en-US" dirty="0"/>
              <a:t>and You love me the same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2567106899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amazing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42091287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84438089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Creation's revealing</a:t>
            </a:r>
          </a:p>
          <a:p>
            <a:r>
              <a:rPr lang="en-US" dirty="0"/>
              <a:t>Your majesty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131591461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colors of fall</a:t>
            </a:r>
          </a:p>
          <a:p>
            <a:r>
              <a:rPr lang="en-US" dirty="0"/>
              <a:t>to the fragrance of spring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248515562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Every creature unique in the song</a:t>
            </a:r>
          </a:p>
          <a:p>
            <a:r>
              <a:rPr lang="en-US" dirty="0"/>
              <a:t>that it sings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90258372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All exclaiming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164860323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Indescribable,</a:t>
            </a:r>
          </a:p>
          <a:p>
            <a:r>
              <a:rPr lang="en-US" dirty="0"/>
              <a:t>uncontainable,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417892099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placed the stars in the sky</a:t>
            </a:r>
          </a:p>
          <a:p>
            <a:r>
              <a:rPr lang="en-US" dirty="0"/>
              <a:t>and You know them by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67865991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amazing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Indescribable</a:t>
            </a:r>
          </a:p>
        </p:txBody>
      </p:sp>
    </p:spTree>
    <p:extLst>
      <p:ext uri="{BB962C8B-B14F-4D97-AF65-F5344CB8AC3E}">
        <p14:creationId xmlns:p14="http://schemas.microsoft.com/office/powerpoint/2010/main" val="241841817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1359</TotalTime>
  <Words>206</Words>
  <Application>Microsoft Office PowerPoint</Application>
  <PresentationFormat>On-screen Show (4:3)</PresentationFormat>
  <Paragraphs>71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28</vt:i4>
      </vt:variant>
    </vt:vector>
  </HeadingPairs>
  <TitlesOfParts>
    <vt:vector size="5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224</cp:revision>
  <dcterms:created xsi:type="dcterms:W3CDTF">2011-12-04T14:58:54Z</dcterms:created>
  <dcterms:modified xsi:type="dcterms:W3CDTF">2023-06-30T05:17:56Z</dcterms:modified>
</cp:coreProperties>
</file>